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90" r:id="rId5"/>
    <p:sldId id="289" r:id="rId6"/>
    <p:sldId id="259" r:id="rId7"/>
    <p:sldId id="271" r:id="rId8"/>
    <p:sldId id="272" r:id="rId9"/>
    <p:sldId id="273" r:id="rId10"/>
    <p:sldId id="260" r:id="rId11"/>
    <p:sldId id="268" r:id="rId12"/>
    <p:sldId id="269" r:id="rId13"/>
    <p:sldId id="270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4" r:id="rId22"/>
    <p:sldId id="291" r:id="rId23"/>
    <p:sldId id="285" r:id="rId24"/>
    <p:sldId id="265" r:id="rId25"/>
    <p:sldId id="266" r:id="rId26"/>
    <p:sldId id="267" r:id="rId27"/>
    <p:sldId id="261" r:id="rId28"/>
    <p:sldId id="262" r:id="rId29"/>
    <p:sldId id="263" r:id="rId30"/>
    <p:sldId id="264" r:id="rId31"/>
    <p:sldId id="292" r:id="rId32"/>
    <p:sldId id="296" r:id="rId33"/>
    <p:sldId id="297" r:id="rId34"/>
    <p:sldId id="298" r:id="rId35"/>
    <p:sldId id="28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19" autoAdjust="0"/>
  </p:normalViewPr>
  <p:slideViewPr>
    <p:cSldViewPr snapToGrid="0">
      <p:cViewPr varScale="1">
        <p:scale>
          <a:sx n="65" d="100"/>
          <a:sy n="65" d="100"/>
        </p:scale>
        <p:origin x="135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principu podobném našim </a:t>
            </a:r>
            <a:r>
              <a:rPr lang="cs-CZ" b="0" dirty="0" err="1"/>
              <a:t>spinnerům</a:t>
            </a:r>
            <a:r>
              <a:rPr lang="cs-CZ" b="0" dirty="0"/>
              <a:t> fungují i magnetické převody, které jsou řádově silnější.</a:t>
            </a:r>
          </a:p>
          <a:p>
            <a:r>
              <a:rPr lang="cs-CZ" b="0" dirty="0"/>
              <a:t>Hlavním rozdílem mezi </a:t>
            </a:r>
            <a:r>
              <a:rPr lang="cs-CZ" b="0" dirty="0" err="1"/>
              <a:t>spinnery</a:t>
            </a:r>
            <a:r>
              <a:rPr lang="cs-CZ" b="0" dirty="0"/>
              <a:t> a </a:t>
            </a:r>
            <a:r>
              <a:rPr lang="cs-CZ" b="0" dirty="0" err="1"/>
              <a:t>mag</a:t>
            </a:r>
            <a:r>
              <a:rPr lang="cs-CZ" b="0" dirty="0"/>
              <a:t>. převodovkami je použití pólových párů s opačnými póly vedle sebe.</a:t>
            </a:r>
          </a:p>
          <a:p>
            <a:r>
              <a:rPr lang="cs-CZ" b="0" dirty="0"/>
              <a:t>Tímto se vytvoří takový pomyslný magnetický zub a pomocí toho jsme schopni vytvořit magnetické ekvivalenty všech možných ozubených soukolí.</a:t>
            </a:r>
          </a:p>
          <a:p>
            <a:r>
              <a:rPr lang="cs-CZ" b="0" dirty="0"/>
              <a:t>Lepší jsou však magnetické převody, které používají tzv. modulátor.</a:t>
            </a:r>
          </a:p>
          <a:p>
            <a:endParaRPr lang="cs-CZ" b="0" dirty="0"/>
          </a:p>
          <a:p>
            <a:r>
              <a:rPr lang="cs-CZ" dirty="0"/>
              <a:t>--------------------------------------------------------</a:t>
            </a:r>
            <a:endParaRPr lang="cs-CZ" b="0" dirty="0"/>
          </a:p>
          <a:p>
            <a:endParaRPr lang="cs-CZ" b="0" dirty="0"/>
          </a:p>
          <a:p>
            <a:r>
              <a:rPr lang="cs-CZ" b="0" dirty="0"/>
              <a:t>Šnekový převod</a:t>
            </a:r>
          </a:p>
          <a:p>
            <a:r>
              <a:rPr lang="cs-CZ" b="0" dirty="0"/>
              <a:t>ozubený hřeben s pastorkem</a:t>
            </a:r>
          </a:p>
          <a:p>
            <a:r>
              <a:rPr lang="cs-CZ" b="0" dirty="0"/>
              <a:t>kuželové ozubené kolo</a:t>
            </a:r>
          </a:p>
          <a:p>
            <a:r>
              <a:rPr lang="cs-CZ" b="0" dirty="0"/>
              <a:t>vnější čelní ozubené kolo </a:t>
            </a:r>
          </a:p>
          <a:p>
            <a:r>
              <a:rPr lang="cs-CZ" b="0" dirty="0"/>
              <a:t>vnitřní čelní ozubené kolo </a:t>
            </a:r>
          </a:p>
          <a:p>
            <a:r>
              <a:rPr lang="cs-CZ" b="0" dirty="0"/>
              <a:t>planetové soukolí</a:t>
            </a:r>
          </a:p>
          <a:p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Modulátor, jak již z názvu vyplývá, moduluje magnetický tok tak, aby perioda vnějšího </a:t>
            </a:r>
            <a:r>
              <a:rPr lang="cs-CZ" dirty="0" err="1"/>
              <a:t>rototu</a:t>
            </a:r>
            <a:r>
              <a:rPr lang="cs-CZ" dirty="0"/>
              <a:t> odpovídala periodě vnitřního rotoru.</a:t>
            </a:r>
          </a:p>
          <a:p>
            <a:r>
              <a:rPr lang="cs-CZ" dirty="0"/>
              <a:t>K modulování se používají látky s vysokou permeabilitou a počet modulátorových nástavců musí být roven součtu vnitřních a vnějších pólových párů.</a:t>
            </a:r>
          </a:p>
          <a:p>
            <a:endParaRPr lang="cs-CZ" dirty="0"/>
          </a:p>
          <a:p>
            <a:r>
              <a:rPr lang="cs-CZ" dirty="0"/>
              <a:t>Modulace funguje tak, že každý modulátorový nástavec je posunut o krapet menší úhel, než je úhel mezi vnějšími pólovými páry.</a:t>
            </a:r>
          </a:p>
          <a:p>
            <a:r>
              <a:rPr lang="cs-CZ" dirty="0"/>
              <a:t>Tím získáváme plynulou vlnu, jejíž perioda je stejná jako perioda vnitřního rotoru.</a:t>
            </a:r>
          </a:p>
          <a:p>
            <a:r>
              <a:rPr lang="cs-CZ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21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No a nyní se dostáváme k mému vlastnímu návrhu.</a:t>
            </a:r>
          </a:p>
          <a:p>
            <a:r>
              <a:rPr lang="cs-CZ" dirty="0"/>
              <a:t>Jedná se o modulátorovou převodovku s převodem 1:3.</a:t>
            </a:r>
          </a:p>
          <a:p>
            <a:r>
              <a:rPr lang="cs-CZ" dirty="0"/>
              <a:t>Byla navržena v programu </a:t>
            </a:r>
            <a:r>
              <a:rPr lang="cs-CZ" dirty="0" err="1"/>
              <a:t>Fusion</a:t>
            </a:r>
            <a:r>
              <a:rPr lang="cs-CZ" dirty="0"/>
              <a:t> 360 a skládá se z 5 částí.</a:t>
            </a:r>
          </a:p>
          <a:p>
            <a:r>
              <a:rPr lang="cs-CZ" dirty="0"/>
              <a:t>Vnitřní rotor má 4 PP, vnější 12 PP a tedy 16 modulátorových nástavců.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detail a řez návrhem.</a:t>
            </a:r>
          </a:p>
          <a:p>
            <a:r>
              <a:rPr lang="cs-CZ" dirty="0"/>
              <a:t>Vlevo vidíme modulátor s drážkami na vložení nástavců.</a:t>
            </a:r>
          </a:p>
          <a:p>
            <a:r>
              <a:rPr lang="cs-CZ" dirty="0"/>
              <a:t>Uprostřed je vnější rotor, který v sobě má 24 otvorů pro magnety.</a:t>
            </a:r>
          </a:p>
          <a:p>
            <a:r>
              <a:rPr lang="cs-CZ" dirty="0"/>
              <a:t>Vpravo je vidět řez modelem.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cubic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RK4 </a:t>
            </a:r>
            <a:r>
              <a:rPr lang="cs-CZ" dirty="0" err="1"/>
              <a:t>method</a:t>
            </a:r>
            <a:endParaRPr lang="cs-CZ" dirty="0"/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116221" cy="3987151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/>
              <a:t>efficiency </a:t>
            </a:r>
            <a:r>
              <a:rPr lang="cs-CZ" dirty="0"/>
              <a:t>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</a:t>
            </a:r>
            <a:r>
              <a:rPr lang="cs-CZ" b="1" dirty="0" err="1"/>
              <a:t>one</a:t>
            </a:r>
            <a:r>
              <a:rPr lang="cs-CZ" b="1" dirty="0"/>
              <a:t> </a:t>
            </a:r>
            <a:r>
              <a:rPr lang="en-US" b="1" dirty="0"/>
              <a:t>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</a:t>
            </a:r>
            <a:r>
              <a:rPr lang="cs-CZ" dirty="0"/>
              <a:t> </a:t>
            </a:r>
            <a:r>
              <a:rPr lang="cs-CZ" dirty="0" err="1"/>
              <a:t>wouldn</a:t>
            </a:r>
            <a:r>
              <a:rPr lang="en-US" dirty="0"/>
              <a:t>’t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Changes required to increase torque transfer:</a:t>
                </a:r>
                <a:endParaRPr lang="cs-CZ" dirty="0"/>
              </a:p>
              <a:p>
                <a:pPr lvl="1"/>
                <a:r>
                  <a:rPr lang="cs-CZ" dirty="0"/>
                  <a:t>Magnet distance </a:t>
                </a:r>
                <a:r>
                  <a:rPr lang="cs-CZ" dirty="0" err="1"/>
                  <a:t>reduction</a:t>
                </a:r>
                <a:endParaRPr lang="cs-CZ" dirty="0"/>
              </a:p>
              <a:p>
                <a:pPr lvl="1"/>
                <a:r>
                  <a:rPr lang="cs-CZ" dirty="0" err="1"/>
                  <a:t>Increased</a:t>
                </a:r>
                <a:r>
                  <a:rPr lang="cs-CZ" dirty="0"/>
                  <a:t> </a:t>
                </a:r>
                <a:r>
                  <a:rPr lang="cs-CZ" dirty="0" err="1"/>
                  <a:t>magnetic</a:t>
                </a:r>
                <a:r>
                  <a:rPr lang="cs-CZ" dirty="0"/>
                  <a:t> </a:t>
                </a:r>
                <a:r>
                  <a:rPr lang="cs-CZ" dirty="0" err="1"/>
                  <a:t>strength</a:t>
                </a:r>
                <a:endParaRPr lang="cs-CZ" dirty="0"/>
              </a:p>
              <a:p>
                <a:pPr lvl="1"/>
                <a:r>
                  <a:rPr lang="cs-CZ" dirty="0"/>
                  <a:t>Use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pole </a:t>
                </a:r>
                <a:r>
                  <a:rPr lang="cs-CZ" b="1" dirty="0" err="1"/>
                  <a:t>pairs</a:t>
                </a:r>
                <a:r>
                  <a:rPr lang="cs-CZ" b="1" dirty="0"/>
                  <a:t> (PP)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b="1" dirty="0"/>
                  <a:t> magnetic </a:t>
                </a:r>
                <a:r>
                  <a:rPr lang="cs-CZ" b="1" dirty="0" err="1"/>
                  <a:t>teeth</a:t>
                </a:r>
                <a:endParaRPr lang="cs-CZ" b="1" dirty="0"/>
              </a:p>
              <a:p>
                <a:pPr lvl="1"/>
                <a:endParaRPr lang="cs-CZ" b="1" dirty="0"/>
              </a:p>
              <a:p>
                <a:pPr marL="201168" lvl="1" indent="0">
                  <a:buNone/>
                </a:pPr>
                <a:r>
                  <a:rPr lang="en-US" dirty="0"/>
                  <a:t>Using </a:t>
                </a:r>
                <a:r>
                  <a:rPr lang="en-US" b="1" dirty="0"/>
                  <a:t>magnetic teeth</a:t>
                </a:r>
                <a:r>
                  <a:rPr lang="en-US" dirty="0"/>
                  <a:t>, we can create magnetic equivalents of almost all standard mechanical gears</a:t>
                </a:r>
                <a:endParaRPr lang="cs-CZ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  <a:blipFill>
                <a:blip r:embed="rId3"/>
                <a:stretch>
                  <a:fillRect l="-972" t="-2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D7062D-6239-A7DC-ED96-41E55A3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1558508"/>
            <a:ext cx="3756025" cy="476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268BE-A788-EF95-A560-FDF14D59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2" y="3650763"/>
            <a:ext cx="2086495" cy="253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7D8FB4-6DEC-C232-75C1-FB0D96DA9DC8}"/>
              </a:ext>
            </a:extLst>
          </p:cNvPr>
          <p:cNvSpPr txBox="1"/>
          <p:nvPr/>
        </p:nvSpPr>
        <p:spPr>
          <a:xfrm>
            <a:off x="1104049" y="3943286"/>
            <a:ext cx="4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A53AC14-A8FB-0AC7-7360-57FDE70AA5A1}"/>
              </a:ext>
            </a:extLst>
          </p:cNvPr>
          <p:cNvSpPr txBox="1">
            <a:spLocks/>
          </p:cNvSpPr>
          <p:nvPr/>
        </p:nvSpPr>
        <p:spPr>
          <a:xfrm>
            <a:off x="1097280" y="3739716"/>
            <a:ext cx="4144073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than mechanical gear equivalents, however, are more </a:t>
            </a:r>
            <a:r>
              <a:rPr lang="en-US" b="1" dirty="0"/>
              <a:t>complex gears </a:t>
            </a:r>
            <a:r>
              <a:rPr lang="en-US" dirty="0"/>
              <a:t>using a </a:t>
            </a:r>
            <a:r>
              <a:rPr lang="en-US" b="1" dirty="0"/>
              <a:t>modulator</a:t>
            </a: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511D5-9AF0-D8C9-4810-75610B80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129" y="4742325"/>
            <a:ext cx="2938836" cy="1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1F3-517F-5D18-91DF-DA6C193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Magnetic</a:t>
            </a:r>
            <a:r>
              <a:rPr lang="cs-CZ" sz="4000" dirty="0"/>
              <a:t> </a:t>
            </a:r>
            <a:r>
              <a:rPr lang="cs-CZ" sz="4000" dirty="0" err="1"/>
              <a:t>transmissions</a:t>
            </a:r>
            <a:r>
              <a:rPr lang="cs-CZ" sz="4000" dirty="0"/>
              <a:t>- </a:t>
            </a:r>
            <a:r>
              <a:rPr lang="cs-CZ" sz="4000" dirty="0" err="1"/>
              <a:t>principle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4E23A-3CBB-1BAE-742D-5D2010E4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4080" y="1584325"/>
            <a:ext cx="4590439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F86B-31A9-665C-21CD-65C5AC08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A0B2-7DCE-C985-048F-06E26514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91F6-3CCF-84FF-7A65-AF60B537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E00FD-B4F8-04D7-527A-E26D9AAFA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1EC5B6F-291C-5D7A-6ADB-3658CB69896F}"/>
              </a:ext>
            </a:extLst>
          </p:cNvPr>
          <p:cNvSpPr txBox="1">
            <a:spLocks/>
          </p:cNvSpPr>
          <p:nvPr/>
        </p:nvSpPr>
        <p:spPr>
          <a:xfrm>
            <a:off x="1097280" y="1584325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An </a:t>
            </a:r>
            <a:r>
              <a:rPr lang="cs-CZ" dirty="0" err="1"/>
              <a:t>appropriately</a:t>
            </a:r>
            <a:r>
              <a:rPr lang="cs-CZ" dirty="0"/>
              <a:t> </a:t>
            </a:r>
            <a:r>
              <a:rPr lang="cs-CZ" dirty="0" err="1"/>
              <a:t>designed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modulates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MFL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outer</a:t>
            </a:r>
            <a:r>
              <a:rPr lang="cs-CZ" b="1" dirty="0"/>
              <a:t> rotor </a:t>
            </a:r>
            <a:r>
              <a:rPr lang="cs-CZ" dirty="0"/>
              <a:t>in such </a:t>
            </a:r>
            <a:r>
              <a:rPr lang="cs-CZ" dirty="0" err="1"/>
              <a:t>way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inner</a:t>
            </a:r>
            <a:r>
              <a:rPr lang="cs-CZ" b="1" dirty="0"/>
              <a:t> rotor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27F6A-7386-7767-D087-FDEDC988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1" y="4030529"/>
            <a:ext cx="1324160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234D8-1752-1DDA-AD6D-6E230661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12" y="2887392"/>
            <a:ext cx="1581371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D828B-B3F3-2C66-E089-5A910BCED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12" y="4174940"/>
            <a:ext cx="174331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8609B0-F393-53BB-40B9-33BA05666152}"/>
              </a:ext>
            </a:extLst>
          </p:cNvPr>
          <p:cNvSpPr txBox="1"/>
          <p:nvPr/>
        </p:nvSpPr>
        <p:spPr>
          <a:xfrm>
            <a:off x="1045184" y="3805651"/>
            <a:ext cx="177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E84B-BDD6-3F07-32DC-7F876B9B4452}"/>
              </a:ext>
            </a:extLst>
          </p:cNvPr>
          <p:cNvSpPr txBox="1"/>
          <p:nvPr/>
        </p:nvSpPr>
        <p:spPr>
          <a:xfrm>
            <a:off x="1009812" y="2531519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oute rotor: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/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blipFill>
                <a:blip r:embed="rId7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9674F0-9CB1-4782-6330-93DF66E19A9F}"/>
              </a:ext>
            </a:extLst>
          </p:cNvPr>
          <p:cNvSpPr txBox="1"/>
          <p:nvPr/>
        </p:nvSpPr>
        <p:spPr>
          <a:xfrm>
            <a:off x="5016131" y="2512463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PP </a:t>
            </a:r>
            <a:r>
              <a:rPr lang="cs-CZ" dirty="0" err="1"/>
              <a:t>count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647276-775C-3865-647B-B226FB70492F}"/>
              </a:ext>
            </a:extLst>
          </p:cNvPr>
          <p:cNvSpPr txBox="1"/>
          <p:nvPr/>
        </p:nvSpPr>
        <p:spPr>
          <a:xfrm>
            <a:off x="3916401" y="3678174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steel</a:t>
            </a:r>
            <a:r>
              <a:rPr lang="cs-CZ" dirty="0"/>
              <a:t> </a:t>
            </a:r>
            <a:r>
              <a:rPr lang="cs-CZ" dirty="0" err="1"/>
              <a:t>poles</a:t>
            </a:r>
            <a:r>
              <a:rPr lang="cs-CZ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8844-0067-5223-52BA-2CF75D94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Our</a:t>
            </a:r>
            <a:r>
              <a:rPr lang="cs-CZ" dirty="0"/>
              <a:t> design (2. </a:t>
            </a:r>
            <a:r>
              <a:rPr lang="cs-CZ" dirty="0" err="1"/>
              <a:t>version</a:t>
            </a:r>
            <a:r>
              <a:rPr lang="cs-CZ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 err="1"/>
                  <a:t>Modulator</a:t>
                </a:r>
                <a:r>
                  <a:rPr lang="cs-CZ" b="1" dirty="0"/>
                  <a:t> </a:t>
                </a:r>
                <a:r>
                  <a:rPr lang="cs-CZ" dirty="0" err="1"/>
                  <a:t>gearbox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ratio 1:3</a:t>
                </a:r>
              </a:p>
              <a:p>
                <a:pPr lvl="1"/>
                <a:r>
                  <a:rPr lang="cs-CZ" dirty="0"/>
                  <a:t>3D design: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 err="1"/>
                  <a:t>Comprised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5 </a:t>
                </a:r>
                <a:r>
                  <a:rPr lang="cs-CZ" b="1" dirty="0" err="1"/>
                  <a:t>parts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 err="1"/>
                  <a:t>Inner</a:t>
                </a:r>
                <a:r>
                  <a:rPr lang="cs-CZ" dirty="0"/>
                  <a:t> rotor</a:t>
                </a:r>
              </a:p>
              <a:p>
                <a:pPr lvl="2"/>
                <a:r>
                  <a:rPr lang="cs-CZ" dirty="0" err="1"/>
                  <a:t>Modulator</a:t>
                </a:r>
                <a:r>
                  <a:rPr lang="cs-CZ" dirty="0"/>
                  <a:t> body</a:t>
                </a:r>
              </a:p>
              <a:p>
                <a:pPr lvl="2"/>
                <a:r>
                  <a:rPr lang="cs-CZ" dirty="0" err="1"/>
                  <a:t>Modulatir</a:t>
                </a:r>
                <a:r>
                  <a:rPr lang="cs-CZ" dirty="0"/>
                  <a:t> cap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body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cap</a:t>
                </a:r>
              </a:p>
              <a:p>
                <a:pPr lvl="1"/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Modulation</a:t>
                </a:r>
                <a:r>
                  <a:rPr lang="cs-CZ" dirty="0"/>
                  <a:t> done via </a:t>
                </a:r>
                <a:r>
                  <a:rPr lang="cs-CZ" dirty="0" err="1"/>
                  <a:t>transformer</a:t>
                </a:r>
                <a:r>
                  <a:rPr lang="cs-CZ" dirty="0"/>
                  <a:t> </a:t>
                </a:r>
                <a:r>
                  <a:rPr lang="cs-CZ" dirty="0" err="1"/>
                  <a:t>steel</a:t>
                </a:r>
                <a:r>
                  <a:rPr lang="cs-CZ" dirty="0"/>
                  <a:t> </a:t>
                </a:r>
                <a:r>
                  <a:rPr lang="cs-CZ" dirty="0" err="1"/>
                  <a:t>plates</a:t>
                </a:r>
                <a:endParaRPr lang="cs-CZ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8FD2-0029-34DE-BF4A-BA3580A0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A2E2-153C-9230-C5A4-0B0C13CA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143B-F6A7-1C58-3748-E2DC398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AD9A8-07F8-0790-1712-CA3F96AE0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ADF83-B37F-946B-92BD-D07F8D5B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7" y="1409564"/>
            <a:ext cx="5443711" cy="48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5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746-2F82-DB11-273C-5A5821D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Design detail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A3C4-2BBF-0C84-A9B3-9131D9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99B6-7C08-C752-3F7D-3F8B893B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E162-D71C-F093-8F76-CE084BEB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B0622B-DD7B-16EC-552A-21F8D684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9D43-EF9E-1896-BDAD-609CF3CE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9" y="1612586"/>
            <a:ext cx="4429743" cy="399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2BEB9-6C75-42A6-14C4-87FE82C0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9" y="1817222"/>
            <a:ext cx="304842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940F-DAA0-958C-BAFD-4AAAA27C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551" y="173193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0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create</a:t>
            </a:r>
            <a:r>
              <a:rPr lang="cs-CZ" dirty="0"/>
              <a:t> a </a:t>
            </a:r>
            <a:r>
              <a:rPr lang="cs-CZ" dirty="0" err="1"/>
              <a:t>functioning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gearbox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10" y="3356372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A </a:t>
            </a:r>
            <a:r>
              <a:rPr lang="cs-CZ" b="1" dirty="0" err="1"/>
              <a:t>quickly</a:t>
            </a:r>
            <a:r>
              <a:rPr lang="cs-CZ" b="1" dirty="0"/>
              <a:t> </a:t>
            </a:r>
            <a:r>
              <a:rPr lang="cs-CZ" b="1" dirty="0" err="1"/>
              <a:t>rotating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acts</a:t>
            </a:r>
            <a:r>
              <a:rPr lang="cs-CZ" b="1" dirty="0"/>
              <a:t> </a:t>
            </a:r>
            <a:r>
              <a:rPr lang="cs-CZ" b="1" dirty="0" err="1"/>
              <a:t>similarly</a:t>
            </a:r>
            <a:r>
              <a:rPr lang="cs-CZ" b="1" dirty="0"/>
              <a:t> to a permanent magnet</a:t>
            </a:r>
          </a:p>
          <a:p>
            <a:r>
              <a:rPr lang="en-US" b="1" dirty="0"/>
              <a:t>Two spinners start behaving chaotically</a:t>
            </a:r>
            <a:r>
              <a:rPr lang="cs-CZ" b="1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low</a:t>
            </a:r>
            <a:r>
              <a:rPr lang="cs-CZ" b="1" dirty="0"/>
              <a:t> RPM</a:t>
            </a:r>
          </a:p>
          <a:p>
            <a:pPr marL="0" indent="0"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097280" y="290363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150867" y="1424756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30044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but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unable</a:t>
            </a:r>
            <a:r>
              <a:rPr lang="cs-CZ" dirty="0"/>
              <a:t> to </a:t>
            </a:r>
            <a:r>
              <a:rPr lang="cs-CZ" dirty="0" err="1"/>
              <a:t>come</a:t>
            </a:r>
            <a:r>
              <a:rPr lang="cs-CZ" dirty="0"/>
              <a:t> to any </a:t>
            </a:r>
            <a:r>
              <a:rPr lang="cs-CZ" dirty="0" err="1"/>
              <a:t>conclusions</a:t>
            </a:r>
            <a:endParaRPr lang="cs-CZ" dirty="0"/>
          </a:p>
          <a:p>
            <a:pPr marL="0" indent="0">
              <a:buFont typeface="Calibri" panose="020F0502020204030204" pitchFamily="34" charset="0"/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not inline =&gt; </a:t>
            </a:r>
            <a:r>
              <a:rPr lang="cs-CZ" dirty="0" err="1"/>
              <a:t>even</a:t>
            </a:r>
            <a:r>
              <a:rPr lang="cs-CZ" dirty="0"/>
              <a:t> more </a:t>
            </a:r>
            <a:r>
              <a:rPr lang="cs-CZ" dirty="0" err="1"/>
              <a:t>chaotic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7161</TotalTime>
  <Words>2159</Words>
  <Application>Microsoft Office PowerPoint</Application>
  <PresentationFormat>Širokoúhlá obrazovka</PresentationFormat>
  <Paragraphs>443</Paragraphs>
  <Slides>35</Slides>
  <Notes>29</Notes>
  <HiddenSlides>17</HiddenSlides>
  <MMClips>5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35</vt:i4>
      </vt:variant>
    </vt:vector>
  </HeadingPairs>
  <TitlesOfParts>
    <vt:vector size="39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Observed behaviour</vt:lpstr>
      <vt:lpstr>More examples</vt:lpstr>
      <vt:lpstr>Relevant parameters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Torque transfer efficiency</vt:lpstr>
      <vt:lpstr>Torque transfer efficiency</vt:lpstr>
      <vt:lpstr>Torque transfer improvements</vt:lpstr>
      <vt:lpstr>Drag – Analytical solution</vt:lpstr>
      <vt:lpstr>Drag – Comparison of models</vt:lpstr>
      <vt:lpstr>Drag – External magnetic field</vt:lpstr>
      <vt:lpstr>Moment of inertia I</vt:lpstr>
      <vt:lpstr>Remanence</vt:lpstr>
      <vt:lpstr>Remanence - results</vt:lpstr>
      <vt:lpstr>Remanence – more data</vt:lpstr>
      <vt:lpstr>Magnetic transmissions</vt:lpstr>
      <vt:lpstr>Magnetic transmissions- principle</vt:lpstr>
      <vt:lpstr>Our design (2. version)</vt:lpstr>
      <vt:lpstr>Design detail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74</cp:revision>
  <dcterms:created xsi:type="dcterms:W3CDTF">2023-12-08T18:22:24Z</dcterms:created>
  <dcterms:modified xsi:type="dcterms:W3CDTF">2024-03-25T10:48:59Z</dcterms:modified>
</cp:coreProperties>
</file>